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E98494-115E-4615-B1C9-EF73F983D000}" v="10" dt="2020-09-10T10:04:42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15/12/2023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73910FA-D496-4DCE-9C30-A1341CD64BD0}"/>
              </a:ext>
            </a:extLst>
          </p:cNvPr>
          <p:cNvSpPr txBox="1"/>
          <p:nvPr/>
        </p:nvSpPr>
        <p:spPr>
          <a:xfrm>
            <a:off x="5479252" y="2812504"/>
            <a:ext cx="5756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C965BD8-0588-4CCE-A15B-AABD1066E4FE}"/>
              </a:ext>
            </a:extLst>
          </p:cNvPr>
          <p:cNvSpPr txBox="1"/>
          <p:nvPr/>
        </p:nvSpPr>
        <p:spPr>
          <a:xfrm>
            <a:off x="5479252" y="4115716"/>
            <a:ext cx="397002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10" y="1630249"/>
            <a:ext cx="2331034" cy="106327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33" y="3974312"/>
            <a:ext cx="3289342" cy="131140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750905" y="1508844"/>
            <a:ext cx="0" cy="377687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10000"/>
                  </a:schemeClr>
                </a:gs>
                <a:gs pos="50000">
                  <a:schemeClr val="accent1">
                    <a:lumMod val="5000"/>
                    <a:lumOff val="95000"/>
                    <a:alpha val="8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33" y="2798100"/>
            <a:ext cx="2663016" cy="119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49288" y="3950898"/>
            <a:ext cx="10883900" cy="5348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 work was supported from ERDF/ESF project TECHSCALE (No. CZ.02.01.01/00/22_008/0004587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841" y="6713"/>
            <a:ext cx="2242682" cy="89411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216" y="4692582"/>
            <a:ext cx="7128625" cy="1009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46017" cy="92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98</TotalTime>
  <Words>23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Zoran Kerkez</cp:lastModifiedBy>
  <cp:revision>12</cp:revision>
  <dcterms:created xsi:type="dcterms:W3CDTF">2019-03-06T08:57:12Z</dcterms:created>
  <dcterms:modified xsi:type="dcterms:W3CDTF">2023-12-15T16:41:12Z</dcterms:modified>
</cp:coreProperties>
</file>