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E98494-115E-4615-B1C9-EF73F983D000}" v="10" dt="2020-09-10T10:04:42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>
        <p:scale>
          <a:sx n="100" d="100"/>
          <a:sy n="100" d="100"/>
        </p:scale>
        <p:origin x="62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06/01/2024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5479252" y="2536279"/>
            <a:ext cx="57561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5479252" y="3839491"/>
            <a:ext cx="397002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233" y="3397317"/>
            <a:ext cx="3289342" cy="131140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750905" y="1508844"/>
            <a:ext cx="0" cy="3776870"/>
          </a:xfrm>
          <a:prstGeom prst="line">
            <a:avLst/>
          </a:prstGeom>
          <a:ln>
            <a:gradFill flip="none" rotWithShape="1">
              <a:gsLst>
                <a:gs pos="0">
                  <a:schemeClr val="accent1">
                    <a:lumMod val="5000"/>
                    <a:lumOff val="95000"/>
                    <a:alpha val="10000"/>
                  </a:schemeClr>
                </a:gs>
                <a:gs pos="50000">
                  <a:schemeClr val="accent1">
                    <a:lumMod val="5000"/>
                    <a:lumOff val="95000"/>
                    <a:alpha val="80000"/>
                  </a:schemeClr>
                </a:gs>
                <a:gs pos="100000">
                  <a:schemeClr val="bg1">
                    <a:alpha val="1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57" y="2533475"/>
            <a:ext cx="3196540" cy="47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49288" y="3950898"/>
            <a:ext cx="10883900" cy="5348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 work was supported from ERDF/ESF project TECHSCALE (No. CZ.02.01.01/00/22_008/0004587</a:t>
            </a:r>
            <a:r>
              <a:rPr lang="en-GB" dirty="0" smtClean="0"/>
              <a:t>).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841" y="6713"/>
            <a:ext cx="2242682" cy="89411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216" y="4692582"/>
            <a:ext cx="7128625" cy="1009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" y="250234"/>
            <a:ext cx="2720889" cy="40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106</TotalTime>
  <Words>23</Words>
  <Application>Microsoft Office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Zoran Kerkez</cp:lastModifiedBy>
  <cp:revision>13</cp:revision>
  <dcterms:created xsi:type="dcterms:W3CDTF">2019-03-06T08:57:12Z</dcterms:created>
  <dcterms:modified xsi:type="dcterms:W3CDTF">2024-01-06T11:30:27Z</dcterms:modified>
</cp:coreProperties>
</file>