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63" r:id="rId2"/>
  </p:sldMasterIdLst>
  <p:notesMasterIdLst>
    <p:notesMasterId r:id="rId5"/>
  </p:notesMasterIdLst>
  <p:sldIdLst>
    <p:sldId id="262" r:id="rId3"/>
    <p:sldId id="263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32FAD"/>
    <a:srgbClr val="054CB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7E98494-115E-4615-B1C9-EF73F983D000}" v="10" dt="2020-09-10T10:04:42.86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>
        <p:scale>
          <a:sx n="100" d="100"/>
          <a:sy n="100" d="100"/>
        </p:scale>
        <p:origin x="624" y="3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10" Type="http://schemas.microsoft.com/office/2015/10/relationships/revisionInfo" Target="revisionInfo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31D9763-BFB7-4991-905D-3238AD5D09D9}" type="datetimeFigureOut">
              <a:rPr lang="en-GB" smtClean="0"/>
              <a:t>06/01/2024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F37EF9-7283-4FBF-BF10-5611DC90411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548685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F37EF9-7283-4FBF-BF10-5611DC90411F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834796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Placeholder 17"/>
          <p:cNvSpPr>
            <a:spLocks noGrp="1"/>
          </p:cNvSpPr>
          <p:nvPr>
            <p:ph type="title" hasCustomPrompt="1"/>
          </p:nvPr>
        </p:nvSpPr>
        <p:spPr>
          <a:xfrm>
            <a:off x="648730" y="1408670"/>
            <a:ext cx="10884242" cy="32362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/>
            </a:lvl1pPr>
          </a:lstStyle>
          <a:p>
            <a:r>
              <a:rPr lang="en-US" dirty="0"/>
              <a:t>Nadpis</a:t>
            </a:r>
            <a:endParaRPr lang="en-GB" dirty="0"/>
          </a:p>
        </p:txBody>
      </p:sp>
      <p:sp>
        <p:nvSpPr>
          <p:cNvPr id="8" name="Slide Number Placeholder 18"/>
          <p:cNvSpPr>
            <a:spLocks noGrp="1"/>
          </p:cNvSpPr>
          <p:nvPr>
            <p:ph type="sldNum" sz="quarter" idx="4"/>
          </p:nvPr>
        </p:nvSpPr>
        <p:spPr>
          <a:xfrm>
            <a:off x="8789772" y="620977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18013507-A08C-415D-B1F4-8A622EA8831E}" type="slidenum">
              <a:rPr lang="en-GB" smtClean="0"/>
              <a:t>‹#›</a:t>
            </a:fld>
            <a:endParaRPr lang="en-GB"/>
          </a:p>
        </p:txBody>
      </p:sp>
      <p:sp>
        <p:nvSpPr>
          <p:cNvPr id="9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649288" y="1946275"/>
            <a:ext cx="10883900" cy="3960813"/>
          </a:xfrm>
          <a:prstGeom prst="rect">
            <a:avLst/>
          </a:prstGeom>
        </p:spPr>
        <p:txBody>
          <a:bodyPr/>
          <a:lstStyle>
            <a:lvl2pPr>
              <a:defRPr sz="150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40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30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52812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348977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" name="Straight Connector 11">
            <a:extLst>
              <a:ext uri="{FF2B5EF4-FFF2-40B4-BE49-F238E27FC236}">
                <a16:creationId xmlns="" xmlns:a16="http://schemas.microsoft.com/office/drawing/2014/main" id="{AE548BCF-34C4-4663-9605-A410D3F38BF4}"/>
              </a:ext>
            </a:extLst>
          </p:cNvPr>
          <p:cNvCxnSpPr/>
          <p:nvPr/>
        </p:nvCxnSpPr>
        <p:spPr>
          <a:xfrm>
            <a:off x="580127" y="6142008"/>
            <a:ext cx="11031747" cy="0"/>
          </a:xfrm>
          <a:prstGeom prst="line">
            <a:avLst/>
          </a:prstGeom>
          <a:ln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itle Placeholder 17"/>
          <p:cNvSpPr>
            <a:spLocks noGrp="1"/>
          </p:cNvSpPr>
          <p:nvPr>
            <p:ph type="title"/>
          </p:nvPr>
        </p:nvSpPr>
        <p:spPr>
          <a:xfrm>
            <a:off x="648730" y="1408670"/>
            <a:ext cx="10884242" cy="32362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19" name="Slide Number Placeholder 18"/>
          <p:cNvSpPr>
            <a:spLocks noGrp="1"/>
          </p:cNvSpPr>
          <p:nvPr>
            <p:ph type="sldNum" sz="quarter" idx="4"/>
          </p:nvPr>
        </p:nvSpPr>
        <p:spPr>
          <a:xfrm>
            <a:off x="8789772" y="620977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18013507-A08C-415D-B1F4-8A622EA8831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259000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500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1700" kern="1200">
          <a:solidFill>
            <a:schemeClr val="tx1">
              <a:lumMod val="50000"/>
              <a:lumOff val="50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82047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="" xmlns:a16="http://schemas.microsoft.com/office/drawing/2014/main" id="{773910FA-D496-4DCE-9C30-A1341CD64BD0}"/>
              </a:ext>
            </a:extLst>
          </p:cNvPr>
          <p:cNvSpPr txBox="1"/>
          <p:nvPr/>
        </p:nvSpPr>
        <p:spPr>
          <a:xfrm>
            <a:off x="5479252" y="2536279"/>
            <a:ext cx="575619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200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Presentation</a:t>
            </a:r>
            <a:r>
              <a:rPr lang="cs-CZ" sz="32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3200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title</a:t>
            </a:r>
            <a:endParaRPr lang="en-GB" sz="3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="" xmlns:a16="http://schemas.microsoft.com/office/drawing/2014/main" id="{7C965BD8-0588-4CCE-A15B-AABD1066E4FE}"/>
              </a:ext>
            </a:extLst>
          </p:cNvPr>
          <p:cNvSpPr txBox="1"/>
          <p:nvPr/>
        </p:nvSpPr>
        <p:spPr>
          <a:xfrm>
            <a:off x="5479252" y="3839491"/>
            <a:ext cx="3970021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400" dirty="0" err="1" smtClean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Aut</a:t>
            </a:r>
            <a:r>
              <a:rPr lang="cs-CZ" sz="1400" dirty="0" smtClean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r>
              <a:rPr lang="en-US" sz="1400" dirty="0" smtClean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</a:t>
            </a:r>
            <a:r>
              <a:rPr lang="en-US" sz="14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John Doe</a:t>
            </a:r>
            <a:endParaRPr lang="en-GB" sz="1400" dirty="0">
              <a:solidFill>
                <a:schemeClr val="bg1">
                  <a:lumMod val="8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Obrázek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3233" y="3397317"/>
            <a:ext cx="3289342" cy="1311402"/>
          </a:xfrm>
          <a:prstGeom prst="rect">
            <a:avLst/>
          </a:prstGeom>
        </p:spPr>
      </p:pic>
      <p:cxnSp>
        <p:nvCxnSpPr>
          <p:cNvPr id="6" name="Straight Connector 5"/>
          <p:cNvCxnSpPr/>
          <p:nvPr/>
        </p:nvCxnSpPr>
        <p:spPr>
          <a:xfrm>
            <a:off x="4750905" y="1508844"/>
            <a:ext cx="0" cy="3776870"/>
          </a:xfrm>
          <a:prstGeom prst="line">
            <a:avLst/>
          </a:prstGeom>
          <a:ln>
            <a:gradFill flip="none" rotWithShape="1">
              <a:gsLst>
                <a:gs pos="0">
                  <a:schemeClr val="accent1">
                    <a:lumMod val="5000"/>
                    <a:lumOff val="95000"/>
                    <a:alpha val="10000"/>
                  </a:schemeClr>
                </a:gs>
                <a:gs pos="50000">
                  <a:schemeClr val="accent1">
                    <a:lumMod val="5000"/>
                    <a:lumOff val="95000"/>
                    <a:alpha val="80000"/>
                  </a:schemeClr>
                </a:gs>
                <a:gs pos="100000">
                  <a:schemeClr val="bg1">
                    <a:alpha val="1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1545" y="2430119"/>
            <a:ext cx="2012718" cy="7478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2794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649288" y="3950898"/>
            <a:ext cx="10883900" cy="534838"/>
          </a:xfrm>
        </p:spPr>
        <p:txBody>
          <a:bodyPr/>
          <a:lstStyle/>
          <a:p>
            <a:pPr marL="0" indent="0" algn="ctr">
              <a:buNone/>
            </a:pPr>
            <a:r>
              <a:rPr lang="en-GB" dirty="0"/>
              <a:t>The work was supported from ERDF/ESF project TECHSCALE (No. CZ.02.01.01/00/22_008/0004587</a:t>
            </a:r>
            <a:r>
              <a:rPr lang="en-GB" dirty="0" smtClean="0"/>
              <a:t>).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8013507-A08C-415D-B1F4-8A622EA8831E}" type="slidenum">
              <a:rPr lang="en-GB" smtClean="0"/>
              <a:t>2</a:t>
            </a:fld>
            <a:endParaRPr lang="en-GB"/>
          </a:p>
        </p:txBody>
      </p:sp>
      <p:pic>
        <p:nvPicPr>
          <p:cNvPr id="5" name="Obrázek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32841" y="6713"/>
            <a:ext cx="2242682" cy="894117"/>
          </a:xfrm>
          <a:prstGeom prst="rect">
            <a:avLst/>
          </a:prstGeom>
        </p:spPr>
      </p:pic>
      <p:pic>
        <p:nvPicPr>
          <p:cNvPr id="6" name="Obrázek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4216" y="4692582"/>
            <a:ext cx="7128625" cy="100966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289" y="181827"/>
            <a:ext cx="1463836" cy="5438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7463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eme1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heme1" id="{54FC4C04-DB91-42F3-943E-06A91E4BB967}" vid="{D2863094-8B86-4A69-AEBD-3673E58D21EE}"/>
    </a:ext>
  </a:extLst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Theme1</Template>
  <TotalTime>120</TotalTime>
  <Words>23</Words>
  <Application>Microsoft Office PowerPoint</Application>
  <PresentationFormat>Widescreen</PresentationFormat>
  <Paragraphs>5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Theme1</vt:lpstr>
      <vt:lpstr>Custom Design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Zoran Kerkez</dc:creator>
  <cp:lastModifiedBy>Zoran Kerkez</cp:lastModifiedBy>
  <cp:revision>15</cp:revision>
  <dcterms:created xsi:type="dcterms:W3CDTF">2019-03-06T08:57:12Z</dcterms:created>
  <dcterms:modified xsi:type="dcterms:W3CDTF">2024-01-06T11:45:00Z</dcterms:modified>
</cp:coreProperties>
</file>