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5"/>
  </p:notesMasterIdLst>
  <p:sldIdLst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FAD"/>
    <a:srgbClr val="05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8494-115E-4615-B1C9-EF73F983D000}" v="10" dt="2020-09-10T10:04:42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9763-BFB7-4991-905D-3238AD5D09D9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7EF9-7283-4FBF-BF10-5611DC904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Nadpis</a:t>
            </a:r>
            <a:endParaRPr lang="en-GB" dirty="0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  <a:prstGeom prst="rect">
            <a:avLst/>
          </a:prstGeom>
        </p:spPr>
        <p:txBody>
          <a:bodyPr/>
          <a:lstStyle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548BCF-34C4-4663-9605-A410D3F38BF4}"/>
              </a:ext>
            </a:extLst>
          </p:cNvPr>
          <p:cNvCxnSpPr/>
          <p:nvPr/>
        </p:nvCxnSpPr>
        <p:spPr>
          <a:xfrm>
            <a:off x="580127" y="6142008"/>
            <a:ext cx="1103174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3910FA-D496-4DCE-9C30-A1341CD64BD0}"/>
              </a:ext>
            </a:extLst>
          </p:cNvPr>
          <p:cNvSpPr txBox="1"/>
          <p:nvPr/>
        </p:nvSpPr>
        <p:spPr>
          <a:xfrm>
            <a:off x="5479252" y="2812504"/>
            <a:ext cx="575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65BD8-0588-4CCE-A15B-AABD1066E4FE}"/>
              </a:ext>
            </a:extLst>
          </p:cNvPr>
          <p:cNvSpPr txBox="1"/>
          <p:nvPr/>
        </p:nvSpPr>
        <p:spPr>
          <a:xfrm>
            <a:off x="5479252" y="4115716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John Doe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1" y="1216324"/>
            <a:ext cx="3194906" cy="14573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6" y="4045789"/>
            <a:ext cx="4067817" cy="1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288" y="3950898"/>
            <a:ext cx="10883900" cy="5348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work was supported from ERDF/ESF project TECHSCALE (No. CZ.02.01.01/00/22_008/0004587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2</a:t>
            </a:fld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55" y="-51756"/>
            <a:ext cx="2601018" cy="10369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16" y="4692582"/>
            <a:ext cx="7128625" cy="10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4FC4C04-DB91-42F3-943E-06A91E4BB967}" vid="{D2863094-8B86-4A69-AEBD-3673E58D21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88</TotalTime>
  <Words>23</Words>
  <Application>Microsoft Office PowerPoint</Application>
  <PresentationFormat>Širokoúhlá obrazovka</PresentationFormat>
  <Paragraphs>5</Paragraphs>
  <Slides>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Theme1</vt:lpstr>
      <vt:lpstr>Custom Design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Nogova Andrea</cp:lastModifiedBy>
  <cp:revision>11</cp:revision>
  <dcterms:created xsi:type="dcterms:W3CDTF">2019-03-06T08:57:12Z</dcterms:created>
  <dcterms:modified xsi:type="dcterms:W3CDTF">2023-12-13T09:10:11Z</dcterms:modified>
</cp:coreProperties>
</file>